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5" r:id="rId4"/>
    <p:sldId id="263" r:id="rId5"/>
    <p:sldId id="265" r:id="rId6"/>
    <p:sldId id="271" r:id="rId7"/>
    <p:sldId id="264" r:id="rId8"/>
    <p:sldId id="269" r:id="rId9"/>
    <p:sldId id="260" r:id="rId10"/>
    <p:sldId id="268" r:id="rId11"/>
    <p:sldId id="266" r:id="rId12"/>
    <p:sldId id="267" r:id="rId13"/>
    <p:sldId id="272" r:id="rId14"/>
    <p:sldId id="262" r:id="rId15"/>
    <p:sldId id="273" r:id="rId16"/>
    <p:sldId id="261" r:id="rId17"/>
    <p:sldId id="274" r:id="rId18"/>
    <p:sldId id="276" r:id="rId19"/>
    <p:sldId id="258" r:id="rId20"/>
    <p:sldId id="259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74715-004E-4686-A978-B96F5F5AC8CE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02D6E-4888-481F-A071-40222D70F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06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EF02C4-0C44-44E7-8F14-1CCA7E113E8F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A4ACA8-ECC8-46AB-AB1B-C1FFEA1D706A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9192" y="5802189"/>
            <a:ext cx="6584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Ülkemizi ve tüm dünyayı etkisi altına alan </a:t>
            </a:r>
            <a:r>
              <a:rPr lang="tr-TR" sz="1400" b="1" dirty="0" err="1" smtClean="0">
                <a:solidFill>
                  <a:schemeClr val="bg1"/>
                </a:solidFill>
              </a:rPr>
              <a:t>Covid</a:t>
            </a:r>
            <a:r>
              <a:rPr lang="tr-TR" sz="1400" b="1" dirty="0" smtClean="0">
                <a:solidFill>
                  <a:schemeClr val="bg1"/>
                </a:solidFill>
              </a:rPr>
              <a:t>- 19 salgını eğitim öğretim faaliyetlerini </a:t>
            </a:r>
            <a:r>
              <a:rPr lang="tr-TR" sz="1400" b="1" dirty="0" smtClean="0">
                <a:solidFill>
                  <a:schemeClr val="bg1"/>
                </a:solidFill>
              </a:rPr>
              <a:t>etkilemiş </a:t>
            </a:r>
            <a:r>
              <a:rPr lang="tr-TR" sz="1400" b="1" dirty="0" smtClean="0">
                <a:solidFill>
                  <a:schemeClr val="bg1"/>
                </a:solidFill>
              </a:rPr>
              <a:t>olsa da, AFL ailesi olarak sürecin </a:t>
            </a:r>
            <a:r>
              <a:rPr lang="tr-TR" sz="1400" b="1" dirty="0" smtClean="0">
                <a:solidFill>
                  <a:schemeClr val="bg1"/>
                </a:solidFill>
              </a:rPr>
              <a:t>başından </a:t>
            </a:r>
            <a:r>
              <a:rPr lang="tr-TR" sz="1400" b="1" dirty="0" smtClean="0">
                <a:solidFill>
                  <a:schemeClr val="bg1"/>
                </a:solidFill>
              </a:rPr>
              <a:t>itibaren mümkün mertebe en üst </a:t>
            </a:r>
            <a:r>
              <a:rPr lang="tr-TR" sz="1400" b="1" dirty="0" smtClean="0">
                <a:solidFill>
                  <a:schemeClr val="bg1"/>
                </a:solidFill>
              </a:rPr>
              <a:t>düzeyde </a:t>
            </a:r>
            <a:r>
              <a:rPr lang="tr-TR" sz="1400" b="1" dirty="0" smtClean="0">
                <a:solidFill>
                  <a:schemeClr val="bg1"/>
                </a:solidFill>
              </a:rPr>
              <a:t>çalışarak uzaktan eğitim sürecinde de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b</a:t>
            </a:r>
            <a:r>
              <a:rPr lang="tr-TR" sz="1400" b="1" dirty="0" smtClean="0">
                <a:solidFill>
                  <a:schemeClr val="bg1"/>
                </a:solidFill>
              </a:rPr>
              <a:t>irçok etkinlik gerçekleştirdik.</a:t>
            </a:r>
            <a:endParaRPr lang="tr-TR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2060848"/>
            <a:ext cx="714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MAVİ DÜŞÜN LİSELER ARASI ÇEVRİMİÇİ BİLGİ YARIŞMASINDA</a:t>
            </a:r>
          </a:p>
          <a:p>
            <a:r>
              <a:rPr lang="tr-TR" b="1" dirty="0" smtClean="0"/>
              <a:t>ÇANAKKALE İKİNCİ VE ÜÇÜNCÜLÜĞÜNÜ ALDIK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989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2000">
              <a:srgbClr val="C00000"/>
            </a:gs>
            <a:gs pos="96320">
              <a:srgbClr val="C00000"/>
            </a:gs>
            <a:gs pos="33000">
              <a:srgbClr val="C00000"/>
            </a:gs>
            <a:gs pos="100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416136" y="58052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50 öğrencimizin katılım sağladığı Milli Savunma Üniversitesi Sınavında Türkiye geneli başarı sıralamasında ilk 10.000’de bir öğrencimiz yer aldı.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www.msu.edu.tr/Yeni_Logolar/MilliSavunmaUniversites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08" y="404664"/>
            <a:ext cx="3862818" cy="4968552"/>
          </a:xfrm>
          <a:prstGeom prst="rect">
            <a:avLst/>
          </a:prstGeom>
          <a:noFill/>
          <a:effectLst>
            <a:glow rad="1905000">
              <a:srgbClr val="C00000">
                <a:alpha val="0"/>
              </a:srgbClr>
            </a:glow>
            <a:outerShdw blurRad="254000" dist="50800" dir="5400000" sx="107000" sy="107000" algn="ctr" rotWithShape="0">
              <a:srgbClr val="000000">
                <a:alpha val="44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onanimhaber.com/cache-v2/?t=20200708133731&amp;width=-1&amp;text=0&amp;path=https://img.donanimhaber.com/images/haber/123261/340x1912xturkiye-patent-hazirlamada-9-siraya-yukseld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8"/>
            <a:ext cx="9144000" cy="6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337792" y="3933056"/>
            <a:ext cx="36073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olarak Türk Patent ve </a:t>
            </a:r>
          </a:p>
          <a:p>
            <a:r>
              <a:rPr lang="tr-TR" dirty="0" smtClean="0"/>
              <a:t>Marka Kurumuna kaydımızı </a:t>
            </a:r>
          </a:p>
          <a:p>
            <a:r>
              <a:rPr lang="tr-TR" dirty="0"/>
              <a:t>t</a:t>
            </a:r>
            <a:r>
              <a:rPr lang="tr-TR" dirty="0" smtClean="0"/>
              <a:t>amamladık</a:t>
            </a:r>
            <a:r>
              <a:rPr lang="tr-TR" dirty="0" smtClean="0"/>
              <a:t>. İki adet öğrenci</a:t>
            </a:r>
          </a:p>
          <a:p>
            <a:r>
              <a:rPr lang="tr-TR" dirty="0"/>
              <a:t>b</a:t>
            </a:r>
            <a:r>
              <a:rPr lang="tr-TR" dirty="0" smtClean="0"/>
              <a:t>ir </a:t>
            </a:r>
            <a:r>
              <a:rPr lang="tr-TR" dirty="0" smtClean="0"/>
              <a:t>adet öğretmen başvurusu ile</a:t>
            </a:r>
          </a:p>
          <a:p>
            <a:r>
              <a:rPr lang="tr-TR" dirty="0"/>
              <a:t>d</a:t>
            </a:r>
            <a:r>
              <a:rPr lang="tr-TR" dirty="0" smtClean="0"/>
              <a:t>önemi </a:t>
            </a:r>
            <a:r>
              <a:rPr lang="tr-TR" dirty="0" smtClean="0"/>
              <a:t>sonlandırarak, </a:t>
            </a:r>
          </a:p>
          <a:p>
            <a:r>
              <a:rPr lang="tr-TR" dirty="0"/>
              <a:t>k</a:t>
            </a:r>
            <a:r>
              <a:rPr lang="tr-TR" dirty="0" smtClean="0"/>
              <a:t>urum </a:t>
            </a:r>
            <a:r>
              <a:rPr lang="tr-TR" dirty="0" smtClean="0"/>
              <a:t>kültürümüzü buna benzer</a:t>
            </a:r>
          </a:p>
          <a:p>
            <a:r>
              <a:rPr lang="tr-TR" dirty="0"/>
              <a:t>p</a:t>
            </a:r>
            <a:r>
              <a:rPr lang="tr-TR" dirty="0" smtClean="0"/>
              <a:t>rojeler </a:t>
            </a:r>
            <a:r>
              <a:rPr lang="tr-TR" dirty="0" smtClean="0"/>
              <a:t>ile güçlendirmek amacıyla</a:t>
            </a:r>
          </a:p>
          <a:p>
            <a:r>
              <a:rPr lang="tr-TR" dirty="0"/>
              <a:t>e</a:t>
            </a:r>
            <a:r>
              <a:rPr lang="tr-TR" dirty="0" smtClean="0"/>
              <a:t>min </a:t>
            </a:r>
            <a:r>
              <a:rPr lang="tr-TR" dirty="0" smtClean="0"/>
              <a:t>adımlarla yolumuza devam </a:t>
            </a:r>
          </a:p>
          <a:p>
            <a:r>
              <a:rPr lang="tr-TR" dirty="0"/>
              <a:t>e</a:t>
            </a:r>
            <a:r>
              <a:rPr lang="tr-TR" dirty="0" smtClean="0"/>
              <a:t>deceğiz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995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27584" y="992192"/>
            <a:ext cx="7649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/>
              <a:t>FİZİKİ FAALİYETLERİMİZ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3313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l021\Downloads\WhatsApp Image 2021-05-25 at 15.54.4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23850" prst="coolSlant"/>
          </a:sp3d>
        </p:spPr>
      </p:pic>
      <p:sp>
        <p:nvSpPr>
          <p:cNvPr id="2" name="Metin kutusu 1"/>
          <p:cNvSpPr txBox="1"/>
          <p:nvPr/>
        </p:nvSpPr>
        <p:spPr>
          <a:xfrm>
            <a:off x="323528" y="397848"/>
            <a:ext cx="6977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MATEMATİK SINIFIMIZI TÜM MALZEMELERİYLE BİRLİKTE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OKULUMUZA KAZANDIRDIK. BUNUNLA BİRLİKTE ROBOTİK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KODLAMA SINIFIMIZIN DA YAPIM İŞLEMLERİ SÜRMEKTE OLUP,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BİR SONRAKİ DÖNEM İÇİN DE MÜZİK SINIFI AÇILMASI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PLANLANMAKTADIR.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8356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73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0607" cy="4297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73" y="0"/>
            <a:ext cx="2290527" cy="429768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3" y="0"/>
            <a:ext cx="4211960" cy="68580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07504" y="4676274"/>
            <a:ext cx="298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TÜM SINIF VE </a:t>
            </a:r>
          </a:p>
          <a:p>
            <a:r>
              <a:rPr lang="tr-TR" dirty="0" smtClean="0"/>
              <a:t>LABARATUVARLARIMIZIN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042844" y="4581127"/>
            <a:ext cx="1965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KAPILARI </a:t>
            </a:r>
          </a:p>
          <a:p>
            <a:r>
              <a:rPr lang="tr-TR" dirty="0" smtClean="0"/>
              <a:t>BİLGİLENDİRİCİ </a:t>
            </a:r>
          </a:p>
          <a:p>
            <a:r>
              <a:rPr lang="tr-TR" dirty="0" smtClean="0"/>
              <a:t>YAZI VE </a:t>
            </a:r>
          </a:p>
          <a:p>
            <a:r>
              <a:rPr lang="tr-TR" dirty="0" smtClean="0"/>
              <a:t>RESİMLERLE </a:t>
            </a:r>
          </a:p>
          <a:p>
            <a:r>
              <a:rPr lang="tr-TR" dirty="0" smtClean="0"/>
              <a:t>KAPLANDI</a:t>
            </a:r>
          </a:p>
        </p:txBody>
      </p:sp>
    </p:spTree>
    <p:extLst>
      <p:ext uri="{BB962C8B-B14F-4D97-AF65-F5344CB8AC3E}">
        <p14:creationId xmlns:p14="http://schemas.microsoft.com/office/powerpoint/2010/main" val="4940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fl021\Downloads\WhatsApp Image 2021-05-25 at 15.16.09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11500"/>
                    </a14:imgEffect>
                    <a14:imgEffect>
                      <a14:brightnessContrast bright="8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565252" cy="5275749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effectLst>
            <a:glow rad="63500">
              <a:schemeClr val="bg1">
                <a:alpha val="40000"/>
              </a:schemeClr>
            </a:glow>
            <a:outerShdw blurRad="266700" dir="13500000" sy="23000" kx="1200000" algn="br" rotWithShape="0">
              <a:prstClr val="black">
                <a:alpha val="68000"/>
              </a:prstClr>
            </a:outerShdw>
            <a:softEdge rad="203200"/>
          </a:effectLst>
        </p:spPr>
      </p:pic>
      <p:sp>
        <p:nvSpPr>
          <p:cNvPr id="4" name="Metin kutusu 3"/>
          <p:cNvSpPr txBox="1"/>
          <p:nvPr/>
        </p:nvSpPr>
        <p:spPr>
          <a:xfrm>
            <a:off x="392142" y="1196752"/>
            <a:ext cx="4204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Pandemi Şartlarına uygunluk ölçeği olan</a:t>
            </a:r>
          </a:p>
          <a:p>
            <a:r>
              <a:rPr lang="tr-TR" dirty="0" smtClean="0"/>
              <a:t>Okulum Temiz belgesini alarak, </a:t>
            </a:r>
          </a:p>
          <a:p>
            <a:r>
              <a:rPr lang="tr-TR" dirty="0" smtClean="0"/>
              <a:t>Pandemi sürecini sağlıklı bir şekilde </a:t>
            </a:r>
          </a:p>
          <a:p>
            <a:r>
              <a:rPr lang="tr-TR" dirty="0" smtClean="0"/>
              <a:t>yönettik.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87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6" y="0"/>
            <a:ext cx="4137472" cy="512306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34" y="-3440"/>
            <a:ext cx="5117566" cy="511256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4680" y="5255464"/>
            <a:ext cx="91908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İŞ SAĞLIĞI VE GÜVENLİĞİ TEDBİRLERİ KAPSAMINDA YURT VE OKUL BİNAMIZA </a:t>
            </a:r>
          </a:p>
          <a:p>
            <a:r>
              <a:rPr lang="tr-TR" dirty="0" smtClean="0"/>
              <a:t>GÜVENLİK FİLELERİ ÇEKİLDİ. BAHÇEMİZDE BULUNAN SİVRİ DEMİRLERİN ÜZERİNE</a:t>
            </a:r>
          </a:p>
          <a:p>
            <a:r>
              <a:rPr lang="tr-TR" dirty="0" smtClean="0"/>
              <a:t>PROFİL ÇEKİLDİ. MERDİVEN VE ISLAK ALANLARA KAYDIRMAZ ÇEKİLEREK DÜŞME </a:t>
            </a:r>
          </a:p>
          <a:p>
            <a:r>
              <a:rPr lang="tr-TR" dirty="0" smtClean="0"/>
              <a:t>RİSKİNE KARŞI ÖNLEMLER ALINDI. OKULUMUZUN KALORİFER BORULARI</a:t>
            </a:r>
          </a:p>
          <a:p>
            <a:r>
              <a:rPr lang="tr-TR" dirty="0" smtClean="0"/>
              <a:t> DEĞİŞTİRİLDİ.</a:t>
            </a:r>
          </a:p>
        </p:txBody>
      </p:sp>
    </p:spTree>
    <p:extLst>
      <p:ext uri="{BB962C8B-B14F-4D97-AF65-F5344CB8AC3E}">
        <p14:creationId xmlns:p14="http://schemas.microsoft.com/office/powerpoint/2010/main" val="9225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83568" y="980728"/>
            <a:ext cx="7073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smtClean="0"/>
              <a:t>DİJİTAL FAALİYETLERİMİZ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5012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167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11560" y="5445224"/>
            <a:ext cx="8177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38 Adet Sanal Müzeden oluşan «Sanal Müze» kütüphanesini okulumuz sitesinde</a:t>
            </a:r>
          </a:p>
          <a:p>
            <a:r>
              <a:rPr lang="tr-TR" dirty="0" smtClean="0"/>
              <a:t>Yayımlayarak öğrencilerimize müzeleri sanal ortamda gezme imkanı sağladık.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0" y="227687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 2020-2021 Eğitim –</a:t>
            </a:r>
            <a:r>
              <a:rPr lang="tr-TR" dirty="0" smtClean="0">
                <a:solidFill>
                  <a:schemeClr val="tx1"/>
                </a:solidFill>
              </a:rPr>
              <a:t>Öğretim Sürecinde Neler Yaptık ?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12568" cy="489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868144" y="1484784"/>
            <a:ext cx="3050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Yüzbinlerce kitabın yer alığı</a:t>
            </a:r>
          </a:p>
          <a:p>
            <a:r>
              <a:rPr lang="tr-TR" dirty="0" smtClean="0"/>
              <a:t>«Elektronik Kitap» erişim </a:t>
            </a:r>
          </a:p>
          <a:p>
            <a:r>
              <a:rPr lang="tr-TR" smtClean="0"/>
              <a:t>Adreslerini </a:t>
            </a:r>
            <a:r>
              <a:rPr lang="tr-TR" dirty="0" smtClean="0"/>
              <a:t>okul sitemizde</a:t>
            </a:r>
          </a:p>
          <a:p>
            <a:r>
              <a:rPr lang="tr-TR" dirty="0" smtClean="0"/>
              <a:t>Paylaşarak, Sanal Kütüphane</a:t>
            </a:r>
          </a:p>
          <a:p>
            <a:r>
              <a:rPr lang="tr-TR" dirty="0" smtClean="0"/>
              <a:t>Oluşturduk.</a:t>
            </a:r>
          </a:p>
        </p:txBody>
      </p:sp>
    </p:spTree>
    <p:extLst>
      <p:ext uri="{BB962C8B-B14F-4D97-AF65-F5344CB8AC3E}">
        <p14:creationId xmlns:p14="http://schemas.microsoft.com/office/powerpoint/2010/main" val="4763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00625" y="441280"/>
            <a:ext cx="4250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/>
              <a:t>İnternet sitesinin etkin kullanımında</a:t>
            </a:r>
          </a:p>
          <a:p>
            <a:r>
              <a:rPr lang="tr-TR" b="1" i="1" dirty="0" smtClean="0"/>
              <a:t>54.715 okul arasından 1.032.sırada </a:t>
            </a:r>
          </a:p>
          <a:p>
            <a:r>
              <a:rPr lang="tr-TR" b="1" i="1" dirty="0"/>
              <a:t>y</a:t>
            </a:r>
            <a:r>
              <a:rPr lang="tr-TR" b="1" i="1" dirty="0" smtClean="0"/>
              <a:t>er aldık.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6277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83671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EĞİTİM / ÖĞRETİM FAALİYETLERİMİZ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9506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976371" cy="3456384"/>
          </a:xfrm>
          <a:prstGeom prst="rect">
            <a:avLst/>
          </a:prstGeom>
          <a:noFill/>
          <a:ln>
            <a:noFill/>
          </a:ln>
          <a:effectLst>
            <a:outerShdw blurRad="533400" dist="38100" dir="2700000" sx="113000" sy="11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4553885" cy="4032448"/>
          </a:xfrm>
          <a:prstGeom prst="rect">
            <a:avLst/>
          </a:prstGeom>
          <a:noFill/>
          <a:ln>
            <a:noFill/>
          </a:ln>
          <a:effectLst>
            <a:outerShdw blurRad="381000" dist="38100" dir="2700000" sx="109000" sy="10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9512" y="4365104"/>
            <a:ext cx="3132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TUBİTAK Bilim Olimpiyatları</a:t>
            </a:r>
          </a:p>
          <a:p>
            <a:r>
              <a:rPr lang="tr-TR" dirty="0" smtClean="0"/>
              <a:t>Programı Sınavına Katılım</a:t>
            </a:r>
          </a:p>
          <a:p>
            <a:r>
              <a:rPr lang="tr-TR" dirty="0" smtClean="0"/>
              <a:t>Sağladık.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3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fl021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211960" y="404664"/>
            <a:ext cx="4220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Önümüzdeki dönem uygulanacak olan</a:t>
            </a:r>
          </a:p>
          <a:p>
            <a:r>
              <a:rPr lang="tr-TR" dirty="0" smtClean="0"/>
              <a:t>4006 TÜBİTAK Bilim Fuarına 18 Proje ile</a:t>
            </a:r>
          </a:p>
          <a:p>
            <a:r>
              <a:rPr lang="tr-TR" dirty="0"/>
              <a:t>b</a:t>
            </a:r>
            <a:r>
              <a:rPr lang="tr-TR" dirty="0" smtClean="0"/>
              <a:t>aşvurumuzu </a:t>
            </a:r>
            <a:r>
              <a:rPr lang="tr-TR" dirty="0" smtClean="0"/>
              <a:t>yaptık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05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27584" y="1412776"/>
            <a:ext cx="8039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BİR ÖĞRENCİMİZ SAVUNMA SANAYİİ BAŞKANLIĞININ YÜRÜTMEKTE </a:t>
            </a:r>
          </a:p>
          <a:p>
            <a:r>
              <a:rPr lang="tr-TR" b="1" dirty="0" smtClean="0"/>
              <a:t>OLDUĞU STM (SAVUNMA TEKNOLOJİLERİ MÜHENDİSLİK) EĞİTİMİNİ </a:t>
            </a:r>
          </a:p>
          <a:p>
            <a:r>
              <a:rPr lang="tr-TR" b="1" dirty="0" smtClean="0"/>
              <a:t>ALMAYA HAK KAZANDI.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48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https://edumag.net/wp-content/uploads/2018/11/yoldasin_venedi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52" y="0"/>
            <a:ext cx="4353447" cy="29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im.haberturk.com/2021/05/03/ver1620026216/3059410_620x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941349"/>
            <a:ext cx="5905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im.haberturk.com/2014/08/16/ver1563523581/2366584_1024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" y="3344972"/>
            <a:ext cx="6263630" cy="35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www.arkitektuel.com/wp-content/uploads/2017/10/eiff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0553" cy="3789040"/>
          </a:xfrm>
          <a:prstGeom prst="rect">
            <a:avLst/>
          </a:prstGeom>
          <a:gradFill>
            <a:gsLst>
              <a:gs pos="35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8000"/>
                  <a:lumMod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27000">
              <a:schemeClr val="accent1"/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20" y="908720"/>
            <a:ext cx="3520687" cy="5148000"/>
          </a:xfrm>
          <a:prstGeom prst="rect">
            <a:avLst/>
          </a:prstGeom>
          <a:ln/>
          <a:effectLst>
            <a:glow rad="495300">
              <a:schemeClr val="bg1">
                <a:alpha val="51000"/>
              </a:schemeClr>
            </a:glow>
            <a:outerShdw dist="38100" sx="1000" sy="1000" algn="ctr" rotWithShape="0">
              <a:schemeClr val="accent5">
                <a:shade val="9000"/>
                <a:satMod val="105000"/>
              </a:schemeClr>
            </a:outerShdw>
            <a:softEdge rad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Metin kutusu 8"/>
          <p:cNvSpPr txBox="1"/>
          <p:nvPr/>
        </p:nvSpPr>
        <p:spPr>
          <a:xfrm>
            <a:off x="107504" y="404664"/>
            <a:ext cx="222048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Avrupa Birliği</a:t>
            </a:r>
          </a:p>
          <a:p>
            <a:r>
              <a:rPr lang="tr-TR" sz="1100" dirty="0" smtClean="0">
                <a:solidFill>
                  <a:schemeClr val="bg1"/>
                </a:solidFill>
              </a:rPr>
              <a:t>Akreditasyon</a:t>
            </a:r>
          </a:p>
          <a:p>
            <a:r>
              <a:rPr lang="tr-TR" sz="1100" dirty="0" smtClean="0">
                <a:solidFill>
                  <a:schemeClr val="bg1"/>
                </a:solidFill>
              </a:rPr>
              <a:t>Belgemizi alarak</a:t>
            </a:r>
          </a:p>
          <a:p>
            <a:r>
              <a:rPr lang="tr-TR" sz="1100" dirty="0">
                <a:solidFill>
                  <a:schemeClr val="bg1"/>
                </a:solidFill>
              </a:rPr>
              <a:t>i</a:t>
            </a:r>
            <a:r>
              <a:rPr lang="tr-TR" sz="1100" dirty="0" smtClean="0">
                <a:solidFill>
                  <a:schemeClr val="bg1"/>
                </a:solidFill>
              </a:rPr>
              <a:t>lerleyen </a:t>
            </a:r>
            <a:r>
              <a:rPr lang="tr-TR" sz="1100" dirty="0" smtClean="0">
                <a:solidFill>
                  <a:schemeClr val="bg1"/>
                </a:solidFill>
              </a:rPr>
              <a:t>dönemlerde</a:t>
            </a:r>
          </a:p>
          <a:p>
            <a:r>
              <a:rPr lang="tr-TR" sz="1100" dirty="0" smtClean="0">
                <a:solidFill>
                  <a:schemeClr val="bg1"/>
                </a:solidFill>
              </a:rPr>
              <a:t>AB Ülkelerine gidebilmek için</a:t>
            </a:r>
          </a:p>
          <a:p>
            <a:r>
              <a:rPr lang="tr-TR" sz="1100" dirty="0">
                <a:solidFill>
                  <a:schemeClr val="bg1"/>
                </a:solidFill>
              </a:rPr>
              <a:t>g</a:t>
            </a:r>
            <a:r>
              <a:rPr lang="tr-TR" sz="1100" dirty="0" smtClean="0">
                <a:solidFill>
                  <a:schemeClr val="bg1"/>
                </a:solidFill>
              </a:rPr>
              <a:t>erekli </a:t>
            </a:r>
            <a:r>
              <a:rPr lang="tr-TR" sz="1100" dirty="0" smtClean="0">
                <a:solidFill>
                  <a:schemeClr val="bg1"/>
                </a:solidFill>
              </a:rPr>
              <a:t>olan ön şartlardan birisini</a:t>
            </a:r>
          </a:p>
          <a:p>
            <a:r>
              <a:rPr lang="tr-TR" sz="1100" dirty="0" smtClean="0">
                <a:solidFill>
                  <a:schemeClr val="bg1"/>
                </a:solidFill>
              </a:rPr>
              <a:t>gerçekleştirdik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493832" y="6093296"/>
            <a:ext cx="820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TEKNOFEST LİSELER ARASI İNSANSIZ HAVA ARACI YARIŞMASI </a:t>
            </a:r>
          </a:p>
          <a:p>
            <a:r>
              <a:rPr lang="tr-TR" b="1" dirty="0" smtClean="0"/>
              <a:t>SABİT KANAT KATEGORİSİNE BİL-SEM ÜZERİNDEN KATILIM SAĞLADIK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09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fl021\Downloads\WhatsApp Image 2021-05-25 at 15.10.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59312" cy="42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57462" y="1346512"/>
            <a:ext cx="4463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Çanakkale On Sekiz Mart Üniversitesi ile</a:t>
            </a:r>
          </a:p>
          <a:p>
            <a:r>
              <a:rPr lang="tr-TR" dirty="0"/>
              <a:t>g</a:t>
            </a:r>
            <a:r>
              <a:rPr lang="tr-TR" dirty="0" smtClean="0"/>
              <a:t>erçekleştirilen </a:t>
            </a:r>
            <a:r>
              <a:rPr lang="tr-TR" dirty="0" smtClean="0"/>
              <a:t>işbirliği ile öğrencilerimize</a:t>
            </a:r>
          </a:p>
          <a:p>
            <a:r>
              <a:rPr lang="tr-TR" dirty="0"/>
              <a:t>y</a:t>
            </a:r>
            <a:r>
              <a:rPr lang="tr-TR" dirty="0" smtClean="0"/>
              <a:t>önelik</a:t>
            </a:r>
            <a:r>
              <a:rPr lang="tr-TR" dirty="0" smtClean="0"/>
              <a:t>, </a:t>
            </a:r>
            <a:r>
              <a:rPr lang="tr-TR" dirty="0" smtClean="0"/>
              <a:t>çevrimiçi </a:t>
            </a:r>
            <a:r>
              <a:rPr lang="tr-TR" dirty="0" smtClean="0"/>
              <a:t>«Kuantum Bilgisayarlar</a:t>
            </a:r>
          </a:p>
          <a:p>
            <a:r>
              <a:rPr lang="tr-TR" dirty="0" smtClean="0"/>
              <a:t>Ve İş İmkanları» konulu seminer verdik.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6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361</Words>
  <Application>Microsoft Office PowerPoint</Application>
  <PresentationFormat>Ekran Gösterisi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Akış</vt:lpstr>
      <vt:lpstr>PowerPoint Sunusu</vt:lpstr>
      <vt:lpstr> 2020-2021 Eğitim –Öğretim Sürecinde Neler Yaptık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20</cp:revision>
  <dcterms:created xsi:type="dcterms:W3CDTF">2021-05-25T11:49:36Z</dcterms:created>
  <dcterms:modified xsi:type="dcterms:W3CDTF">2021-07-02T12:06:23Z</dcterms:modified>
</cp:coreProperties>
</file>